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  <p:sldId id="271" r:id="rId16"/>
    <p:sldId id="272" r:id="rId17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E94"/>
    <a:srgbClr val="00B0F0"/>
    <a:srgbClr val="0070C0"/>
    <a:srgbClr val="DDDD90"/>
    <a:srgbClr val="BEBEBE"/>
    <a:srgbClr val="F1BAE1"/>
    <a:srgbClr val="BDA49E"/>
    <a:srgbClr val="C9B2DD"/>
    <a:srgbClr val="EB9192"/>
    <a:srgbClr val="FFB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437" dt="2023-04-18T19:22:45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94737"/>
  </p:normalViewPr>
  <p:slideViewPr>
    <p:cSldViewPr snapToGrid="0">
      <p:cViewPr>
        <p:scale>
          <a:sx n="86" d="100"/>
          <a:sy n="86" d="100"/>
        </p:scale>
        <p:origin x="8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 modNotesMaster">
      <pc:chgData name="Achar, Sid" userId="88c6eb66-029e-448d-9af0-b651d8e40665" providerId="ADAL" clId="{B67F58DE-E74C-914B-BBD2-B38B1A3DBC68}" dt="2023-04-18T19:22:48.113" v="2578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4-18T18:30:00.605" v="1961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4-18T19:22:48.113" v="2578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3248436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63148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26155</TotalTime>
  <Words>189</Words>
  <Application>Microsoft Macintosh PowerPoint</Application>
  <PresentationFormat>Custom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2023-04-18T19:22:55Z</dcterms:modified>
</cp:coreProperties>
</file>